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79" r:id="rId3"/>
    <p:sldId id="299" r:id="rId4"/>
    <p:sldId id="301" r:id="rId5"/>
    <p:sldId id="292" r:id="rId6"/>
    <p:sldId id="275" r:id="rId7"/>
    <p:sldId id="293" r:id="rId8"/>
    <p:sldId id="294" r:id="rId9"/>
    <p:sldId id="295" r:id="rId10"/>
    <p:sldId id="29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81"/>
    <p:restoredTop sz="94684"/>
  </p:normalViewPr>
  <p:slideViewPr>
    <p:cSldViewPr snapToGrid="0">
      <p:cViewPr varScale="1">
        <p:scale>
          <a:sx n="107" d="100"/>
          <a:sy n="107" d="100"/>
        </p:scale>
        <p:origin x="126" y="4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2D371D-1B21-27F5-3563-80D79B942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toy construction vehicle and text&#10;&#10;Description automatically generated with medium confidence">
            <a:extLst>
              <a:ext uri="{FF2B5EF4-FFF2-40B4-BE49-F238E27FC236}">
                <a16:creationId xmlns:a16="http://schemas.microsoft.com/office/drawing/2014/main" id="{FB438597-F1F6-2B33-499F-826B246F8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700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rick structure with yellow text&#10;&#10;Description automatically generated">
            <a:extLst>
              <a:ext uri="{FF2B5EF4-FFF2-40B4-BE49-F238E27FC236}">
                <a16:creationId xmlns:a16="http://schemas.microsoft.com/office/drawing/2014/main" id="{DE311D07-10BD-1577-4AED-7EBA0C3E3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21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7844926C-6AB0-0ABF-0320-2359EBA31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894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2D371D-1B21-27F5-3563-80D79B942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47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2D371D-1B21-27F5-3563-80D79B942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90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101EDD-E088-E22F-8696-FB65F599E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599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9720B1-1CC8-7093-E2E8-7C026CBB8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882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6BBB2D-6DD7-9F0E-0523-99A10688D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9107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1633</TotalTime>
  <Words>19</Words>
  <Application>Microsoft Office PowerPoint</Application>
  <PresentationFormat>Widescreen</PresentationFormat>
  <Paragraphs>1</Paragraphs>
  <Slides>10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Nicola Gray</cp:lastModifiedBy>
  <cp:revision>13</cp:revision>
  <dcterms:created xsi:type="dcterms:W3CDTF">2023-05-27T18:26:24Z</dcterms:created>
  <dcterms:modified xsi:type="dcterms:W3CDTF">2024-06-19T03:32:05Z</dcterms:modified>
</cp:coreProperties>
</file>